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68" r:id="rId5"/>
    <p:sldId id="259" r:id="rId6"/>
    <p:sldId id="274" r:id="rId7"/>
    <p:sldId id="306" r:id="rId8"/>
    <p:sldId id="275" r:id="rId9"/>
    <p:sldId id="291" r:id="rId10"/>
    <p:sldId id="297" r:id="rId11"/>
    <p:sldId id="307" r:id="rId12"/>
    <p:sldId id="287" r:id="rId13"/>
    <p:sldId id="262" r:id="rId14"/>
    <p:sldId id="308" r:id="rId15"/>
    <p:sldId id="29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5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3CC-76DC-4780-A6C4-62EF7D9DFEA9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71C7-FF79-47E0-A3E5-AF9C3DB2347D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9DA8-27B6-4C34-8D53-7F11A088DF7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09CE-26D9-4788-B3E8-C2F1FCE6FBE9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0409-E0DD-4460-B1D0-F8E09EE37682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4075-80CC-4EFE-9E10-9E81919CBB8C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D543-CEBA-400A-8563-60654A6F51EE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586-758E-4902-B8D2-CB490F9F2CBF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E234-1364-471B-A0AA-E5F7F77E71DE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9-8710-4D94-A64C-9782A053297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7D9D-44A1-4590-93AB-848433820BC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1024B3-E4E2-4A9B-BEAC-03872460C11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2F95EF-F8AB-455F-981D-790AE3E6DB61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462F99-B95B-411B-A4A3-934643F266C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7ADE03-1C47-48C4-AD8E-79569EFE127A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8D6C1B-4BF1-4722-A8E1-D332ADCD508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8C0A47-50A9-4B5E-B803-6A5C75240BA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3271D5-EDEC-498C-A13B-81F596292489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A3B7C0-459C-4B67-9A15-5A3385083901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2FBFD2-AF3F-4FF9-85FC-135CD0651E5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5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9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1349037" cy="30845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D. ĐẠO ĐỨC, PHÁP LUẬT VÀ VĂN HÓA TRONG MÔI TRƯỜNG SỐ</a:t>
            </a:r>
          </a:p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6. </a:t>
            </a:r>
            <a:r>
              <a:rPr lang="en-US" sz="3600" b="1" dirty="0" err="1" smtClean="0"/>
              <a:t>Sử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mềm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được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phép</a:t>
            </a:r>
            <a:endParaRPr lang="en-US" sz="3600" b="1" dirty="0" smtClean="0"/>
          </a:p>
          <a:p>
            <a:r>
              <a:rPr lang="en-US" sz="3600" b="1" dirty="0" smtClean="0"/>
              <a:t>(1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90928"/>
            <a:ext cx="9721471" cy="1541034"/>
          </a:xfrm>
        </p:spPr>
        <p:txBody>
          <a:bodyPr>
            <a:noAutofit/>
          </a:bodyPr>
          <a:lstStyle/>
          <a:p>
            <a:r>
              <a:rPr lang="en-US" sz="4000" dirty="0" err="1"/>
              <a:t>Hoàn</a:t>
            </a:r>
            <a:r>
              <a:rPr lang="en-US" sz="4000" dirty="0"/>
              <a:t> </a:t>
            </a:r>
            <a:r>
              <a:rPr lang="en-US" sz="4000" dirty="0" err="1"/>
              <a:t>thiện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, so </a:t>
            </a:r>
            <a:r>
              <a:rPr lang="en-US" sz="4000" dirty="0" err="1"/>
              <a:t>sánh</a:t>
            </a:r>
            <a:r>
              <a:rPr lang="en-US" sz="4000" dirty="0"/>
              <a:t>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mềm</a:t>
            </a:r>
            <a:r>
              <a:rPr lang="en-US" sz="4000" dirty="0"/>
              <a:t> </a:t>
            </a:r>
            <a:r>
              <a:rPr lang="en-US" sz="4000" dirty="0" err="1"/>
              <a:t>miễn</a:t>
            </a:r>
            <a:r>
              <a:rPr lang="en-US" sz="4000" dirty="0"/>
              <a:t> </a:t>
            </a:r>
            <a:r>
              <a:rPr lang="en-US" sz="4000" dirty="0" err="1"/>
              <a:t>phí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miễn</a:t>
            </a:r>
            <a:r>
              <a:rPr lang="en-US" sz="4000" dirty="0"/>
              <a:t> </a:t>
            </a:r>
            <a:r>
              <a:rPr lang="en-US" sz="4000" dirty="0" err="1"/>
              <a:t>phí</a:t>
            </a:r>
            <a:endParaRPr lang="en-US" sz="3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08747"/>
              </p:ext>
            </p:extLst>
          </p:nvPr>
        </p:nvGraphicFramePr>
        <p:xfrm>
          <a:off x="1989138" y="2015807"/>
          <a:ext cx="9575421" cy="40992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1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1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15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93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chép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phổ</a:t>
                      </a:r>
                      <a:r>
                        <a:rPr lang="en-GB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1" y="3330644"/>
            <a:ext cx="222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3513" y="3330644"/>
            <a:ext cx="222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3072" y="4535848"/>
            <a:ext cx="2881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0860" y="4535848"/>
            <a:ext cx="2881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5951" y="1233915"/>
            <a:ext cx="9721471" cy="3195209"/>
          </a:xfrm>
        </p:spPr>
        <p:txBody>
          <a:bodyPr>
            <a:noAutofit/>
          </a:bodyPr>
          <a:lstStyle/>
          <a:p>
            <a:r>
              <a:rPr lang="en-US" sz="4800" dirty="0" smtClean="0"/>
              <a:t>2. </a:t>
            </a:r>
            <a:r>
              <a:rPr lang="en-US" sz="4800" dirty="0" err="1" smtClean="0"/>
              <a:t>Hãy</a:t>
            </a:r>
            <a:r>
              <a:rPr lang="en-US" sz="4800" dirty="0" smtClean="0"/>
              <a:t> </a:t>
            </a:r>
            <a:r>
              <a:rPr lang="en-US" sz="4800" dirty="0" err="1" smtClean="0"/>
              <a:t>kể</a:t>
            </a:r>
            <a:r>
              <a:rPr lang="en-US" sz="4800" dirty="0" smtClean="0"/>
              <a:t> </a:t>
            </a:r>
            <a:r>
              <a:rPr lang="en-US" sz="4800" dirty="0" err="1" smtClean="0"/>
              <a:t>tên</a:t>
            </a:r>
            <a:r>
              <a:rPr lang="en-US" sz="4800" dirty="0" smtClean="0"/>
              <a:t> </a:t>
            </a:r>
            <a:r>
              <a:rPr lang="en-US" sz="4800" dirty="0" err="1" smtClean="0"/>
              <a:t>những</a:t>
            </a:r>
            <a:r>
              <a:rPr lang="en-US" sz="4800" dirty="0" smtClean="0"/>
              <a:t> </a:t>
            </a:r>
            <a:r>
              <a:rPr lang="en-US" sz="4800" dirty="0" err="1" smtClean="0"/>
              <a:t>phần</a:t>
            </a:r>
            <a:r>
              <a:rPr lang="en-US" sz="4800" dirty="0" smtClean="0"/>
              <a:t> </a:t>
            </a:r>
            <a:r>
              <a:rPr lang="en-US" sz="4800" dirty="0" err="1" smtClean="0"/>
              <a:t>mềm</a:t>
            </a:r>
            <a:r>
              <a:rPr lang="en-US" sz="4800" dirty="0" smtClean="0"/>
              <a:t> </a:t>
            </a:r>
            <a:r>
              <a:rPr lang="en-US" sz="4800" dirty="0" err="1" smtClean="0"/>
              <a:t>miễn</a:t>
            </a:r>
            <a:r>
              <a:rPr lang="en-US" sz="4800" dirty="0" smtClean="0"/>
              <a:t> </a:t>
            </a:r>
            <a:r>
              <a:rPr lang="en-US" sz="4800" dirty="0" err="1" smtClean="0"/>
              <a:t>phí</a:t>
            </a:r>
            <a:r>
              <a:rPr lang="en-US" sz="4800" dirty="0" smtClean="0"/>
              <a:t>, </a:t>
            </a:r>
            <a:r>
              <a:rPr lang="en-US" sz="4800" dirty="0" err="1" smtClean="0"/>
              <a:t>phần</a:t>
            </a:r>
            <a:r>
              <a:rPr lang="en-US" sz="4800" dirty="0" smtClean="0"/>
              <a:t> </a:t>
            </a:r>
            <a:r>
              <a:rPr lang="en-US" sz="4800" dirty="0" err="1" smtClean="0"/>
              <a:t>mềm</a:t>
            </a:r>
            <a:r>
              <a:rPr lang="en-US" sz="4800" dirty="0" smtClean="0"/>
              <a:t> </a:t>
            </a:r>
            <a:r>
              <a:rPr lang="en-US" sz="4800" dirty="0" err="1" smtClean="0"/>
              <a:t>không</a:t>
            </a:r>
            <a:r>
              <a:rPr lang="en-US" sz="4800" dirty="0" smtClean="0"/>
              <a:t> </a:t>
            </a:r>
            <a:r>
              <a:rPr lang="en-US" sz="4800" dirty="0" err="1" smtClean="0"/>
              <a:t>miễn</a:t>
            </a:r>
            <a:r>
              <a:rPr lang="en-US" sz="4800" dirty="0" smtClean="0"/>
              <a:t> </a:t>
            </a:r>
            <a:r>
              <a:rPr lang="en-US" sz="4800" dirty="0" err="1" smtClean="0"/>
              <a:t>phí</a:t>
            </a:r>
            <a:r>
              <a:rPr lang="en-US" sz="4800" dirty="0" smtClean="0"/>
              <a:t> </a:t>
            </a:r>
            <a:r>
              <a:rPr lang="en-US" sz="4800" dirty="0" err="1" smtClean="0"/>
              <a:t>mà</a:t>
            </a:r>
            <a:r>
              <a:rPr lang="en-US" sz="4800" dirty="0" smtClean="0"/>
              <a:t> </a:t>
            </a:r>
            <a:r>
              <a:rPr lang="en-US" sz="4800" dirty="0" err="1" smtClean="0"/>
              <a:t>em</a:t>
            </a:r>
            <a:r>
              <a:rPr lang="en-US" sz="4800" dirty="0" smtClean="0"/>
              <a:t> </a:t>
            </a:r>
            <a:r>
              <a:rPr lang="en-US" sz="4800" dirty="0" err="1" smtClean="0"/>
              <a:t>biết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/>
              <a:t>Phần</a:t>
            </a:r>
            <a:r>
              <a:rPr lang="en-US" sz="6000" dirty="0" smtClean="0"/>
              <a:t> </a:t>
            </a:r>
            <a:r>
              <a:rPr lang="en-US" sz="6000" dirty="0" err="1" smtClean="0"/>
              <a:t>mềm</a:t>
            </a:r>
            <a:r>
              <a:rPr lang="en-US" sz="6000" dirty="0" smtClean="0"/>
              <a:t> </a:t>
            </a:r>
            <a:r>
              <a:rPr lang="en-US" sz="6000" dirty="0" err="1" smtClean="0"/>
              <a:t>miễn</a:t>
            </a:r>
            <a:r>
              <a:rPr lang="en-US" sz="6000" dirty="0" smtClean="0"/>
              <a:t> </a:t>
            </a:r>
            <a:r>
              <a:rPr lang="en-US" sz="6000" dirty="0" err="1" smtClean="0"/>
              <a:t>phí</a:t>
            </a:r>
            <a:r>
              <a:rPr lang="en-US" sz="6000" dirty="0" smtClean="0"/>
              <a:t> </a:t>
            </a:r>
            <a:r>
              <a:rPr lang="en-US" sz="6000" dirty="0" err="1" smtClean="0"/>
              <a:t>là</a:t>
            </a:r>
            <a:r>
              <a:rPr lang="en-US" sz="6000" dirty="0" smtClean="0"/>
              <a:t> </a:t>
            </a:r>
            <a:r>
              <a:rPr lang="en-US" sz="6000" dirty="0" err="1" smtClean="0"/>
              <a:t>phần</a:t>
            </a:r>
            <a:r>
              <a:rPr lang="en-US" sz="6000" dirty="0" smtClean="0"/>
              <a:t> </a:t>
            </a:r>
            <a:r>
              <a:rPr lang="en-US" sz="6000" dirty="0" err="1" smtClean="0"/>
              <a:t>mềm</a:t>
            </a:r>
            <a:r>
              <a:rPr lang="en-US" sz="6000" dirty="0" smtClean="0"/>
              <a:t> </a:t>
            </a:r>
            <a:r>
              <a:rPr lang="en-US" sz="6000" dirty="0" err="1" smtClean="0"/>
              <a:t>không</a:t>
            </a:r>
            <a:r>
              <a:rPr lang="en-US" sz="6000" dirty="0" smtClean="0"/>
              <a:t> </a:t>
            </a:r>
            <a:r>
              <a:rPr lang="en-US" sz="6000" dirty="0" err="1" smtClean="0"/>
              <a:t>phải</a:t>
            </a:r>
            <a:r>
              <a:rPr lang="en-US" sz="6000" dirty="0" smtClean="0"/>
              <a:t> </a:t>
            </a:r>
            <a:r>
              <a:rPr lang="en-US" sz="6000" dirty="0" err="1" smtClean="0"/>
              <a:t>trả</a:t>
            </a:r>
            <a:r>
              <a:rPr lang="en-US" sz="6000" dirty="0" smtClean="0"/>
              <a:t> </a:t>
            </a:r>
            <a:r>
              <a:rPr lang="en-US" sz="6000" dirty="0" err="1" smtClean="0"/>
              <a:t>phí</a:t>
            </a:r>
            <a:r>
              <a:rPr lang="en-US" sz="6000" dirty="0" smtClean="0"/>
              <a:t> </a:t>
            </a:r>
            <a:r>
              <a:rPr lang="en-US" sz="6000" dirty="0" err="1" smtClean="0"/>
              <a:t>khi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. </a:t>
            </a:r>
            <a:r>
              <a:rPr lang="en-US" sz="6000" dirty="0" err="1" smtClean="0"/>
              <a:t>Ngược</a:t>
            </a:r>
            <a:r>
              <a:rPr lang="en-US" sz="6000" dirty="0" smtClean="0"/>
              <a:t> </a:t>
            </a:r>
            <a:r>
              <a:rPr lang="en-US" sz="6000" dirty="0" err="1" smtClean="0"/>
              <a:t>lại</a:t>
            </a:r>
            <a:r>
              <a:rPr lang="en-US" sz="6000" dirty="0" smtClean="0"/>
              <a:t>, </a:t>
            </a:r>
            <a:r>
              <a:rPr lang="en-US" sz="6000" dirty="0" err="1" smtClean="0"/>
              <a:t>phần</a:t>
            </a:r>
            <a:r>
              <a:rPr lang="en-US" sz="6000" dirty="0" smtClean="0"/>
              <a:t> </a:t>
            </a:r>
            <a:r>
              <a:rPr lang="en-US" sz="6000" dirty="0" err="1" smtClean="0"/>
              <a:t>mềm</a:t>
            </a:r>
            <a:r>
              <a:rPr lang="en-US" sz="6000" dirty="0" smtClean="0"/>
              <a:t> </a:t>
            </a:r>
            <a:r>
              <a:rPr lang="en-US" sz="6000" dirty="0" err="1" smtClean="0"/>
              <a:t>phải</a:t>
            </a:r>
            <a:r>
              <a:rPr lang="en-US" sz="6000" dirty="0" smtClean="0"/>
              <a:t> </a:t>
            </a:r>
            <a:r>
              <a:rPr lang="en-US" sz="6000" dirty="0" err="1" smtClean="0"/>
              <a:t>trả</a:t>
            </a:r>
            <a:r>
              <a:rPr lang="en-US" sz="6000" dirty="0" smtClean="0"/>
              <a:t> </a:t>
            </a:r>
            <a:r>
              <a:rPr lang="en-US" sz="6000" dirty="0" err="1" smtClean="0"/>
              <a:t>phí</a:t>
            </a:r>
            <a:r>
              <a:rPr lang="en-US" sz="6000" dirty="0" smtClean="0"/>
              <a:t> </a:t>
            </a:r>
            <a:r>
              <a:rPr lang="en-US" sz="6000" dirty="0" err="1" smtClean="0"/>
              <a:t>khi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 </a:t>
            </a:r>
            <a:r>
              <a:rPr lang="en-US" sz="6000" dirty="0" err="1" smtClean="0"/>
              <a:t>là</a:t>
            </a:r>
            <a:r>
              <a:rPr lang="en-US" sz="6000" dirty="0" smtClean="0"/>
              <a:t> </a:t>
            </a:r>
            <a:r>
              <a:rPr lang="en-US" sz="6000" dirty="0" err="1" smtClean="0"/>
              <a:t>phần</a:t>
            </a:r>
            <a:r>
              <a:rPr lang="en-US" sz="6000" dirty="0" smtClean="0"/>
              <a:t> </a:t>
            </a:r>
            <a:r>
              <a:rPr lang="en-US" sz="6000" dirty="0" err="1" smtClean="0"/>
              <a:t>mềm</a:t>
            </a:r>
            <a:r>
              <a:rPr lang="en-US" sz="6000" dirty="0" smtClean="0"/>
              <a:t> </a:t>
            </a:r>
            <a:r>
              <a:rPr lang="en-US" sz="6000" dirty="0" err="1" smtClean="0"/>
              <a:t>không</a:t>
            </a:r>
            <a:r>
              <a:rPr lang="en-US" sz="6000" dirty="0" smtClean="0"/>
              <a:t> </a:t>
            </a:r>
            <a:r>
              <a:rPr lang="en-US" sz="6000" dirty="0" err="1" smtClean="0"/>
              <a:t>miễn</a:t>
            </a:r>
            <a:r>
              <a:rPr lang="en-US" sz="6000" dirty="0" smtClean="0"/>
              <a:t> </a:t>
            </a:r>
            <a:r>
              <a:rPr lang="en-US" sz="6000" dirty="0" err="1" smtClean="0"/>
              <a:t>phí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9066" y="322262"/>
            <a:ext cx="9597571" cy="1135063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dirty="0" err="1" smtClean="0"/>
              <a:t>Bài</a:t>
            </a:r>
            <a:r>
              <a:rPr lang="en-US" sz="4000" b="1" dirty="0" smtClean="0"/>
              <a:t> </a:t>
            </a:r>
            <a:r>
              <a:rPr lang="en-US" sz="4000" b="1" dirty="0"/>
              <a:t>1</a:t>
            </a:r>
            <a:r>
              <a:rPr lang="en-US" sz="4000" dirty="0"/>
              <a:t>. </a:t>
            </a:r>
            <a:r>
              <a:rPr lang="en-US" sz="4000" dirty="0" err="1" smtClean="0"/>
              <a:t>Phát</a:t>
            </a:r>
            <a:r>
              <a:rPr lang="en-US" sz="4000" dirty="0" smtClean="0"/>
              <a:t> </a:t>
            </a:r>
            <a:r>
              <a:rPr lang="en-US" sz="4000" dirty="0" err="1" smtClean="0"/>
              <a:t>biểu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 </a:t>
            </a:r>
            <a:r>
              <a:rPr lang="en-US" sz="4000" dirty="0" err="1" smtClean="0"/>
              <a:t>đây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sai</a:t>
            </a:r>
            <a:r>
              <a:rPr lang="en-US" sz="4000" dirty="0" smtClean="0"/>
              <a:t>?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599066" y="1814513"/>
            <a:ext cx="10130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41903" y="4300538"/>
            <a:ext cx="615497" cy="642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9066" y="322262"/>
            <a:ext cx="9597571" cy="1492251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3200" b="1" dirty="0" err="1" smtClean="0"/>
              <a:t>Bài</a:t>
            </a:r>
            <a:r>
              <a:rPr lang="en-US" sz="3200" b="1" dirty="0" smtClean="0"/>
              <a:t> 2.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mềm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miễn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phí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mềm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miễn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phí</a:t>
            </a:r>
            <a:r>
              <a:rPr lang="en-US" sz="3200" b="1" dirty="0" smtClean="0"/>
              <a:t>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599066" y="1814513"/>
            <a:ext cx="10130972" cy="416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70478" y="1928813"/>
            <a:ext cx="615497" cy="642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470477" y="2571750"/>
            <a:ext cx="615497" cy="642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541914" y="3948907"/>
            <a:ext cx="615497" cy="642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541915" y="4591845"/>
            <a:ext cx="615497" cy="6429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70477" y="5318920"/>
            <a:ext cx="615497" cy="6429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90" y="650875"/>
            <a:ext cx="9597571" cy="5106988"/>
          </a:xfrm>
        </p:spPr>
        <p:txBody>
          <a:bodyPr>
            <a:noAutofit/>
          </a:bodyPr>
          <a:lstStyle/>
          <a:p>
            <a:pPr algn="ctr"/>
            <a:r>
              <a:rPr lang="en-US" sz="5000" b="1" u="sng" dirty="0" smtClean="0"/>
              <a:t/>
            </a:r>
            <a:br>
              <a:rPr lang="en-US" sz="5000" b="1" u="sng" dirty="0" smtClean="0"/>
            </a:br>
            <a:r>
              <a:rPr lang="en-US" sz="5000" b="1" dirty="0" err="1" smtClean="0"/>
              <a:t>Bài</a:t>
            </a:r>
            <a:r>
              <a:rPr lang="en-US" sz="5000" b="1" dirty="0" smtClean="0"/>
              <a:t> 3. </a:t>
            </a:r>
            <a:r>
              <a:rPr lang="en-US" sz="5000" b="1" dirty="0" err="1" smtClean="0"/>
              <a:t>Đối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với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việc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bạn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Ngọc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sao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chép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phần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mềm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trò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chơi</a:t>
            </a:r>
            <a:r>
              <a:rPr lang="en-US" sz="5000" b="1" dirty="0" smtClean="0"/>
              <a:t> ở </a:t>
            </a:r>
            <a:r>
              <a:rPr lang="en-US" sz="5000" b="1" dirty="0" err="1" smtClean="0"/>
              <a:t>phần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Khởi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động</a:t>
            </a:r>
            <a:r>
              <a:rPr lang="en-US" sz="5000" b="1" dirty="0" smtClean="0"/>
              <a:t>, </a:t>
            </a:r>
            <a:r>
              <a:rPr lang="en-US" sz="5000" b="1" dirty="0" err="1" smtClean="0"/>
              <a:t>em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hãy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cho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biết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trường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hợp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nào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là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được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phép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và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trường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hợp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nào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là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không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được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phép</a:t>
            </a:r>
            <a:r>
              <a:rPr lang="en-US" sz="5000" dirty="0"/>
              <a:t/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450850"/>
            <a:ext cx="9597571" cy="4306887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Hãy</a:t>
            </a:r>
            <a:r>
              <a:rPr lang="en-US" sz="6000" dirty="0" smtClean="0"/>
              <a:t> </a:t>
            </a:r>
            <a:r>
              <a:rPr lang="en-US" sz="6000" dirty="0" err="1" smtClean="0"/>
              <a:t>tìm</a:t>
            </a:r>
            <a:r>
              <a:rPr lang="en-US" sz="6000" dirty="0" smtClean="0"/>
              <a:t> </a:t>
            </a:r>
            <a:r>
              <a:rPr lang="en-US" sz="6000" dirty="0" err="1" smtClean="0"/>
              <a:t>hiểu</a:t>
            </a:r>
            <a:r>
              <a:rPr lang="en-US" sz="6000" dirty="0" smtClean="0"/>
              <a:t> </a:t>
            </a:r>
            <a:r>
              <a:rPr lang="en-US" sz="6000" dirty="0" err="1" smtClean="0"/>
              <a:t>và</a:t>
            </a:r>
            <a:r>
              <a:rPr lang="en-US" sz="6000" dirty="0" smtClean="0"/>
              <a:t> </a:t>
            </a:r>
            <a:r>
              <a:rPr lang="en-US" sz="6000" dirty="0" err="1" smtClean="0"/>
              <a:t>kể</a:t>
            </a:r>
            <a:r>
              <a:rPr lang="en-US" sz="6000" dirty="0" smtClean="0"/>
              <a:t> </a:t>
            </a:r>
            <a:r>
              <a:rPr lang="en-US" sz="6000" dirty="0" err="1" smtClean="0"/>
              <a:t>tên</a:t>
            </a:r>
            <a:r>
              <a:rPr lang="en-US" sz="6000" dirty="0" smtClean="0"/>
              <a:t> </a:t>
            </a:r>
            <a:r>
              <a:rPr lang="en-US" sz="6000" dirty="0" err="1" smtClean="0"/>
              <a:t>một</a:t>
            </a:r>
            <a:r>
              <a:rPr lang="en-US" sz="6000" dirty="0" smtClean="0"/>
              <a:t> </a:t>
            </a:r>
            <a:r>
              <a:rPr lang="en-US" sz="6000" dirty="0" err="1" smtClean="0"/>
              <a:t>số</a:t>
            </a:r>
            <a:r>
              <a:rPr lang="en-US" sz="6000" dirty="0" smtClean="0"/>
              <a:t> </a:t>
            </a:r>
            <a:r>
              <a:rPr lang="en-US" sz="6000" dirty="0" err="1" smtClean="0"/>
              <a:t>phần</a:t>
            </a:r>
            <a:r>
              <a:rPr lang="en-US" sz="6000" dirty="0" smtClean="0"/>
              <a:t> </a:t>
            </a:r>
            <a:r>
              <a:rPr lang="en-US" sz="6000" dirty="0" err="1" smtClean="0"/>
              <a:t>mềm</a:t>
            </a:r>
            <a:r>
              <a:rPr lang="en-US" sz="6000" dirty="0" smtClean="0"/>
              <a:t> </a:t>
            </a:r>
            <a:r>
              <a:rPr lang="en-US" sz="6000" dirty="0" err="1" smtClean="0"/>
              <a:t>miễn</a:t>
            </a:r>
            <a:r>
              <a:rPr lang="en-US" sz="6000" dirty="0" smtClean="0"/>
              <a:t> </a:t>
            </a:r>
            <a:r>
              <a:rPr lang="en-US" sz="6000" dirty="0" err="1" smtClean="0"/>
              <a:t>phí</a:t>
            </a:r>
            <a:r>
              <a:rPr lang="en-US" sz="6000" dirty="0" smtClean="0"/>
              <a:t>, </a:t>
            </a:r>
            <a:r>
              <a:rPr lang="en-US" sz="6000" dirty="0" err="1" smtClean="0"/>
              <a:t>phần</a:t>
            </a:r>
            <a:r>
              <a:rPr lang="en-US" sz="6000" dirty="0" smtClean="0"/>
              <a:t> </a:t>
            </a:r>
            <a:r>
              <a:rPr lang="en-US" sz="6000" dirty="0" err="1" smtClean="0"/>
              <a:t>mềm</a:t>
            </a:r>
            <a:r>
              <a:rPr lang="en-US" sz="6000" dirty="0" smtClean="0"/>
              <a:t> </a:t>
            </a:r>
            <a:r>
              <a:rPr lang="en-US" sz="6000" dirty="0" err="1" smtClean="0"/>
              <a:t>không</a:t>
            </a:r>
            <a:r>
              <a:rPr lang="en-US" sz="6000" dirty="0" smtClean="0"/>
              <a:t> </a:t>
            </a:r>
            <a:r>
              <a:rPr lang="en-US" sz="6000" dirty="0" err="1" smtClean="0"/>
              <a:t>miễn</a:t>
            </a:r>
            <a:r>
              <a:rPr lang="en-US" sz="6000" dirty="0" smtClean="0"/>
              <a:t> </a:t>
            </a:r>
            <a:r>
              <a:rPr lang="en-US" sz="6000" dirty="0" err="1" smtClean="0"/>
              <a:t>phí</a:t>
            </a:r>
            <a:r>
              <a:rPr lang="en-US" sz="6000" dirty="0" smtClean="0"/>
              <a:t> </a:t>
            </a:r>
            <a:r>
              <a:rPr lang="en-US" sz="6000" dirty="0" err="1" smtClean="0"/>
              <a:t>mà</a:t>
            </a:r>
            <a:r>
              <a:rPr lang="en-US" sz="6000" dirty="0" smtClean="0"/>
              <a:t> </a:t>
            </a:r>
            <a:r>
              <a:rPr lang="en-US" sz="6000" dirty="0" err="1" smtClean="0"/>
              <a:t>người</a:t>
            </a:r>
            <a:r>
              <a:rPr lang="en-US" sz="6000" dirty="0" smtClean="0"/>
              <a:t> </a:t>
            </a:r>
            <a:r>
              <a:rPr lang="en-US" sz="6000" dirty="0" err="1" smtClean="0"/>
              <a:t>thân</a:t>
            </a:r>
            <a:r>
              <a:rPr lang="en-US" sz="6000" dirty="0" smtClean="0"/>
              <a:t> </a:t>
            </a:r>
            <a:r>
              <a:rPr lang="en-US" sz="6000" dirty="0" err="1" smtClean="0"/>
              <a:t>của</a:t>
            </a:r>
            <a:r>
              <a:rPr lang="en-US" sz="6000" dirty="0" smtClean="0"/>
              <a:t> </a:t>
            </a:r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đang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endParaRPr lang="en-US" sz="6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90" y="5087417"/>
            <a:ext cx="2394086" cy="15202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Mục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rằng</a:t>
            </a:r>
            <a:r>
              <a:rPr lang="en-US" sz="4800" dirty="0"/>
              <a:t> </a:t>
            </a:r>
            <a:r>
              <a:rPr lang="en-US" sz="4800" dirty="0" err="1"/>
              <a:t>chỉ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sử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khi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phép</a:t>
            </a:r>
            <a:r>
              <a:rPr lang="en-US" sz="4800" dirty="0"/>
              <a:t>.</a:t>
            </a:r>
            <a:endParaRPr lang="en-GB" sz="4800" dirty="0"/>
          </a:p>
          <a:p>
            <a:pPr lvl="0"/>
            <a:r>
              <a:rPr lang="en-US" sz="4800" dirty="0" err="1"/>
              <a:t>Nêu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vài</a:t>
            </a:r>
            <a:r>
              <a:rPr lang="en-US" sz="4800" dirty="0"/>
              <a:t> </a:t>
            </a:r>
            <a:r>
              <a:rPr lang="en-US" sz="4800" dirty="0" err="1"/>
              <a:t>ví</a:t>
            </a:r>
            <a:r>
              <a:rPr lang="en-US" sz="4800" dirty="0"/>
              <a:t> </a:t>
            </a:r>
            <a:r>
              <a:rPr lang="en-US" sz="4800" dirty="0" err="1"/>
              <a:t>dụ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miễn</a:t>
            </a:r>
            <a:r>
              <a:rPr lang="en-US" sz="4800" dirty="0"/>
              <a:t> </a:t>
            </a:r>
            <a:r>
              <a:rPr lang="en-US" sz="4800" dirty="0" err="1"/>
              <a:t>phí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miễn</a:t>
            </a:r>
            <a:r>
              <a:rPr lang="en-US" sz="4800" dirty="0"/>
              <a:t> </a:t>
            </a:r>
            <a:r>
              <a:rPr lang="en-US" sz="4800" dirty="0" err="1"/>
              <a:t>phí</a:t>
            </a:r>
            <a:r>
              <a:rPr lang="en-US" sz="4800" dirty="0"/>
              <a:t>.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9" y="4243388"/>
            <a:ext cx="2085974" cy="208597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368215" y="457198"/>
            <a:ext cx="9823785" cy="2171701"/>
          </a:xfrm>
          <a:prstGeom prst="wedgeRoundRectCallout">
            <a:avLst>
              <a:gd name="adj1" fmla="val -42457"/>
              <a:gd name="adj2" fmla="val 130659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sang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0077" y="1657774"/>
            <a:ext cx="10479986" cy="29428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1. </a:t>
            </a:r>
            <a:r>
              <a:rPr lang="en-US" sz="6600" dirty="0" err="1" smtClean="0"/>
              <a:t>Phần</a:t>
            </a:r>
            <a:r>
              <a:rPr lang="en-US" sz="6600" dirty="0" smtClean="0"/>
              <a:t> </a:t>
            </a:r>
            <a:r>
              <a:rPr lang="en-US" sz="6600" dirty="0" err="1" smtClean="0"/>
              <a:t>mềm</a:t>
            </a:r>
            <a:r>
              <a:rPr lang="en-US" sz="6600" dirty="0" smtClean="0"/>
              <a:t> </a:t>
            </a:r>
            <a:r>
              <a:rPr lang="en-US" sz="6600" dirty="0" err="1" smtClean="0"/>
              <a:t>có</a:t>
            </a:r>
            <a:r>
              <a:rPr lang="en-US" sz="6600" dirty="0" smtClean="0"/>
              <a:t> </a:t>
            </a:r>
            <a:r>
              <a:rPr lang="en-US" sz="6600" dirty="0" err="1" smtClean="0"/>
              <a:t>bản</a:t>
            </a:r>
            <a:r>
              <a:rPr lang="en-US" sz="6600" dirty="0" smtClean="0"/>
              <a:t> </a:t>
            </a:r>
            <a:r>
              <a:rPr lang="en-US" sz="6600" dirty="0" err="1" smtClean="0"/>
              <a:t>quyền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6"/>
            <a:ext cx="9597571" cy="14873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tin, </a:t>
            </a:r>
            <a:r>
              <a:rPr lang="en-GB" sz="5400" dirty="0" err="1" smtClean="0"/>
              <a:t>quan</a:t>
            </a:r>
            <a:r>
              <a:rPr lang="en-GB" sz="5400" dirty="0" smtClean="0"/>
              <a:t> </a:t>
            </a:r>
            <a:r>
              <a:rPr lang="en-GB" sz="5400" dirty="0" err="1" smtClean="0"/>
              <a:t>sát</a:t>
            </a:r>
            <a:r>
              <a:rPr lang="en-GB" sz="5400" dirty="0" smtClean="0"/>
              <a:t> </a:t>
            </a:r>
            <a:r>
              <a:rPr lang="en-GB" sz="5400" dirty="0" err="1" smtClean="0"/>
              <a:t>hình</a:t>
            </a:r>
            <a:r>
              <a:rPr lang="en-GB" sz="5400" dirty="0" smtClean="0"/>
              <a:t> 1 ở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26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67900" y="2214563"/>
            <a:ext cx="9539785" cy="2794165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Theo </a:t>
            </a:r>
            <a:r>
              <a:rPr lang="en-US" sz="3400" dirty="0" err="1" smtClean="0"/>
              <a:t>em</a:t>
            </a:r>
            <a:r>
              <a:rPr lang="en-US" sz="3400" dirty="0" smtClean="0"/>
              <a:t>, </a:t>
            </a:r>
            <a:r>
              <a:rPr lang="en-US" sz="3400" dirty="0" err="1" smtClean="0"/>
              <a:t>những</a:t>
            </a:r>
            <a:r>
              <a:rPr lang="en-US" sz="3400" dirty="0" smtClean="0"/>
              <a:t> </a:t>
            </a:r>
            <a:r>
              <a:rPr lang="en-US" sz="3400" dirty="0" err="1" smtClean="0"/>
              <a:t>việc</a:t>
            </a:r>
            <a:r>
              <a:rPr lang="en-US" sz="3400" dirty="0" smtClean="0"/>
              <a:t> </a:t>
            </a:r>
            <a:r>
              <a:rPr lang="en-US" sz="3400" dirty="0" err="1" smtClean="0"/>
              <a:t>nào</a:t>
            </a:r>
            <a:r>
              <a:rPr lang="en-US" sz="3400" dirty="0" smtClean="0"/>
              <a:t> </a:t>
            </a:r>
            <a:r>
              <a:rPr lang="en-US" sz="3400" dirty="0" err="1" smtClean="0"/>
              <a:t>dưới</a:t>
            </a:r>
            <a:r>
              <a:rPr lang="en-US" sz="3400" dirty="0" smtClean="0"/>
              <a:t> </a:t>
            </a:r>
            <a:r>
              <a:rPr lang="en-US" sz="3400" dirty="0" err="1" smtClean="0"/>
              <a:t>đây</a:t>
            </a:r>
            <a:r>
              <a:rPr lang="en-US" sz="3400" dirty="0" smtClean="0"/>
              <a:t> </a:t>
            </a:r>
            <a:r>
              <a:rPr lang="en-US" sz="3400" dirty="0" err="1" smtClean="0"/>
              <a:t>nên</a:t>
            </a:r>
            <a:r>
              <a:rPr lang="en-US" sz="3400" dirty="0" smtClean="0"/>
              <a:t> hay </a:t>
            </a:r>
            <a:r>
              <a:rPr lang="en-US" sz="3400" dirty="0" err="1" smtClean="0"/>
              <a:t>không</a:t>
            </a:r>
            <a:r>
              <a:rPr lang="en-US" sz="3400" dirty="0" smtClean="0"/>
              <a:t> </a:t>
            </a:r>
            <a:r>
              <a:rPr lang="en-US" sz="3400" dirty="0" err="1" smtClean="0"/>
              <a:t>nên</a:t>
            </a:r>
            <a:r>
              <a:rPr lang="en-US" sz="3400" dirty="0" smtClean="0"/>
              <a:t> </a:t>
            </a:r>
            <a:r>
              <a:rPr lang="en-US" sz="3400" dirty="0" err="1" smtClean="0"/>
              <a:t>làm</a:t>
            </a:r>
            <a:r>
              <a:rPr lang="en-US" sz="3400" dirty="0" smtClean="0"/>
              <a:t>?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743076" y="1485901"/>
            <a:ext cx="9915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3063" y="1485901"/>
            <a:ext cx="685800" cy="614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671638" y="2024429"/>
            <a:ext cx="685800" cy="61436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628776" y="3440877"/>
            <a:ext cx="685800" cy="61436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28776" y="4857325"/>
            <a:ext cx="685800" cy="61436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1679575"/>
            <a:ext cx="9597571" cy="3092451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chỉ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 </a:t>
            </a:r>
            <a:r>
              <a:rPr lang="en-US" sz="6000" dirty="0" err="1" smtClean="0"/>
              <a:t>phần</a:t>
            </a:r>
            <a:r>
              <a:rPr lang="en-US" sz="6000" dirty="0" smtClean="0"/>
              <a:t> </a:t>
            </a:r>
            <a:r>
              <a:rPr lang="en-US" sz="6000" dirty="0" err="1" smtClean="0"/>
              <a:t>mềm</a:t>
            </a:r>
            <a:r>
              <a:rPr lang="en-US" sz="6000" dirty="0" smtClean="0"/>
              <a:t> </a:t>
            </a:r>
            <a:r>
              <a:rPr lang="en-US" sz="6000" dirty="0" err="1" smtClean="0"/>
              <a:t>khi</a:t>
            </a:r>
            <a:r>
              <a:rPr lang="en-US" sz="6000" dirty="0" smtClean="0"/>
              <a:t> </a:t>
            </a:r>
            <a:r>
              <a:rPr lang="en-US" sz="6000" dirty="0" err="1" smtClean="0"/>
              <a:t>được</a:t>
            </a:r>
            <a:r>
              <a:rPr lang="en-US" sz="6000" dirty="0" smtClean="0"/>
              <a:t> </a:t>
            </a:r>
            <a:r>
              <a:rPr lang="en-US" sz="6000" dirty="0" err="1" smtClean="0"/>
              <a:t>phép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2182742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2. </a:t>
            </a:r>
            <a:r>
              <a:rPr lang="en-GB" sz="5400" dirty="0" err="1" smtClean="0"/>
              <a:t>Phần</a:t>
            </a:r>
            <a:r>
              <a:rPr lang="en-GB" sz="5400" dirty="0" smtClean="0"/>
              <a:t> </a:t>
            </a:r>
            <a:r>
              <a:rPr lang="en-GB" sz="5400" dirty="0" err="1" smtClean="0"/>
              <a:t>mềm</a:t>
            </a:r>
            <a:r>
              <a:rPr lang="en-GB" sz="5400" dirty="0" smtClean="0"/>
              <a:t> </a:t>
            </a:r>
            <a:r>
              <a:rPr lang="en-GB" sz="5400" dirty="0" err="1" smtClean="0"/>
              <a:t>miễn</a:t>
            </a:r>
            <a:r>
              <a:rPr lang="en-GB" sz="5400" dirty="0" smtClean="0"/>
              <a:t> </a:t>
            </a:r>
            <a:r>
              <a:rPr lang="en-GB" sz="5400" dirty="0" err="1" smtClean="0"/>
              <a:t>phí</a:t>
            </a:r>
            <a:r>
              <a:rPr lang="en-GB" sz="5400" dirty="0" smtClean="0"/>
              <a:t> </a:t>
            </a:r>
            <a:r>
              <a:rPr lang="en-GB" sz="5400" dirty="0" err="1" smtClean="0"/>
              <a:t>và</a:t>
            </a:r>
            <a:r>
              <a:rPr lang="en-GB" sz="5400" dirty="0" smtClean="0"/>
              <a:t> </a:t>
            </a:r>
            <a:r>
              <a:rPr lang="en-GB" sz="5400" dirty="0" err="1" smtClean="0"/>
              <a:t>phần</a:t>
            </a:r>
            <a:r>
              <a:rPr lang="en-GB" sz="5400" dirty="0" smtClean="0"/>
              <a:t> </a:t>
            </a:r>
            <a:r>
              <a:rPr lang="en-GB" sz="5400" dirty="0" err="1" smtClean="0"/>
              <a:t>mềm</a:t>
            </a:r>
            <a:r>
              <a:rPr lang="en-GB" sz="5400" dirty="0" smtClean="0"/>
              <a:t> </a:t>
            </a:r>
            <a:r>
              <a:rPr lang="en-GB" sz="5400" dirty="0" err="1" smtClean="0"/>
              <a:t>không</a:t>
            </a:r>
            <a:r>
              <a:rPr lang="en-GB" sz="5400" dirty="0" smtClean="0"/>
              <a:t> </a:t>
            </a:r>
            <a:r>
              <a:rPr lang="en-GB" sz="5400" dirty="0" err="1" smtClean="0"/>
              <a:t>miễn</a:t>
            </a:r>
            <a:r>
              <a:rPr lang="en-GB" sz="5400" dirty="0" smtClean="0"/>
              <a:t> </a:t>
            </a:r>
            <a:r>
              <a:rPr lang="en-GB" sz="5400" dirty="0" err="1" smtClean="0"/>
              <a:t>phí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26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39579" y="1757363"/>
            <a:ext cx="9539785" cy="2944078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945</Words>
  <Application>Microsoft Office PowerPoint</Application>
  <PresentationFormat>Widescreen</PresentationFormat>
  <Paragraphs>66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Thứ hai ngày 5 tháng 9 năm 2023</vt:lpstr>
      <vt:lpstr>Mục tiêu</vt:lpstr>
      <vt:lpstr>PowerPoint Presentation</vt:lpstr>
      <vt:lpstr>PowerPoint Presentation</vt:lpstr>
      <vt:lpstr> Đọc thông tin, quan sát hình 1 ở SGK/ trang 26 </vt:lpstr>
      <vt:lpstr>Theo em, những việc nào dưới đây nên hay không nên làm?</vt:lpstr>
      <vt:lpstr>Em chỉ sử dụng phần mềm khi được phép.</vt:lpstr>
      <vt:lpstr>2. Phần mềm miễn phí và phần mềm không miễn phí</vt:lpstr>
      <vt:lpstr> Đọc thông tin SGK/ trang 26 </vt:lpstr>
      <vt:lpstr>Hoàn thiện bảng sau, so sánh phần mềm miễn phí và không miễn phí</vt:lpstr>
      <vt:lpstr>2. Hãy kể tên những phần mềm miễn phí, phần mềm không miễn phí mà em biết</vt:lpstr>
      <vt:lpstr>Phần mềm miễn phí là phần mềm không phải trả phí khi sử dụng. Ngược lại, phần mềm phải trả phí khi sử dụng là phần mềm không miễn phí.</vt:lpstr>
      <vt:lpstr> Bài 1. Phát biểu nào sau đây là sai? </vt:lpstr>
      <vt:lpstr> Bài 2. Những điều nào dưới đây thuộc về phần mềm miễn phí, phần mềm không miễn phí? </vt:lpstr>
      <vt:lpstr> Bài 3. Đối với việc bạn Ngọc sao chép phần mềm trò chơi ở phần Khởi động, em hãy cho biết trường hợp nào là được phép và trường hợp nào là không được phép </vt:lpstr>
      <vt:lpstr>Hãy tìm hiểu và kể tên một số phần mềm miễn phí, phần mềm không miễn phí mà người thân của em đang sử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Quyên Đinh Văn</cp:lastModifiedBy>
  <cp:revision>63</cp:revision>
  <dcterms:created xsi:type="dcterms:W3CDTF">2023-06-22T14:33:34Z</dcterms:created>
  <dcterms:modified xsi:type="dcterms:W3CDTF">2023-07-10T23:01:44Z</dcterms:modified>
</cp:coreProperties>
</file>